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C08AED7-044A-4D4A-92A8-419EFAC1217A}" type="datetimeFigureOut">
              <a:rPr lang="it-IT" smtClean="0"/>
              <a:pPr/>
              <a:t>01/05/2011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it-IT"/>
          </a:p>
        </p:txBody>
      </p:sp>
      <p:sp>
        <p:nvSpPr>
          <p:cNvPr id="10" name="Rettangolo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ttangolo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ttangolo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ttangolo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ttore 1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nettore 1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nettore 1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ttore 1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ttore 1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nettore 1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ttangolo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FD78302-383E-4630-B0C1-F90C5EAF399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8AED7-044A-4D4A-92A8-419EFAC1217A}" type="datetimeFigureOut">
              <a:rPr lang="it-IT" smtClean="0"/>
              <a:pPr/>
              <a:t>01/05/2011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78302-383E-4630-B0C1-F90C5EAF399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8AED7-044A-4D4A-92A8-419EFAC1217A}" type="datetimeFigureOut">
              <a:rPr lang="it-IT" smtClean="0"/>
              <a:pPr/>
              <a:t>01/05/2011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78302-383E-4630-B0C1-F90C5EAF399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C08AED7-044A-4D4A-92A8-419EFAC1217A}" type="datetimeFigureOut">
              <a:rPr lang="it-IT" smtClean="0"/>
              <a:pPr/>
              <a:t>01/05/2011</a:t>
            </a:fld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FD78302-383E-4630-B0C1-F90C5EAF3990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C08AED7-044A-4D4A-92A8-419EFAC1217A}" type="datetimeFigureOut">
              <a:rPr lang="it-IT" smtClean="0"/>
              <a:pPr/>
              <a:t>01/05/2011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it-IT"/>
          </a:p>
        </p:txBody>
      </p:sp>
      <p:sp>
        <p:nvSpPr>
          <p:cNvPr id="9" name="Rettangolo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tangolo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tangolo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ttangolo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ttore 1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nettore 1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ttore 1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ttore 1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nettore 1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ttangolo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nettore 1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FD78302-383E-4630-B0C1-F90C5EAF399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8AED7-044A-4D4A-92A8-419EFAC1217A}" type="datetimeFigureOut">
              <a:rPr lang="it-IT" smtClean="0"/>
              <a:pPr/>
              <a:t>01/05/2011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78302-383E-4630-B0C1-F90C5EAF3990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9" name="Segnaposto contenuto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8AED7-044A-4D4A-92A8-419EFAC1217A}" type="datetimeFigureOut">
              <a:rPr lang="it-IT" smtClean="0"/>
              <a:pPr/>
              <a:t>01/05/2011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78302-383E-4630-B0C1-F90C5EAF3990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2" name="Segnaposto testo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4" name="Segnaposto testo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C08AED7-044A-4D4A-92A8-419EFAC1217A}" type="datetimeFigureOut">
              <a:rPr lang="it-IT" smtClean="0"/>
              <a:pPr/>
              <a:t>01/05/2011</a:t>
            </a:fld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FD78302-383E-4630-B0C1-F90C5EAF3990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8AED7-044A-4D4A-92A8-419EFAC1217A}" type="datetimeFigureOut">
              <a:rPr lang="it-IT" smtClean="0"/>
              <a:pPr/>
              <a:t>01/05/2011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78302-383E-4630-B0C1-F90C5EAF399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ttore 1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nettore 1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ttangolo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ttore 1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Segnaposto contenuto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1" name="Segnaposto data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C08AED7-044A-4D4A-92A8-419EFAC1217A}" type="datetimeFigureOut">
              <a:rPr lang="it-IT" smtClean="0"/>
              <a:pPr/>
              <a:t>01/05/2011</a:t>
            </a:fld>
            <a:endParaRPr lang="it-IT"/>
          </a:p>
        </p:txBody>
      </p:sp>
      <p:sp>
        <p:nvSpPr>
          <p:cNvPr id="22" name="Segnaposto numero diapositiva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FD78302-383E-4630-B0C1-F90C5EAF3990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3" name="Segnaposto piè di pagina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0" name="Connettore 1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ttangolo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nettore 1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nettore 1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nettore 1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egnaposto data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C08AED7-044A-4D4A-92A8-419EFAC1217A}" type="datetimeFigureOut">
              <a:rPr lang="it-IT" smtClean="0"/>
              <a:pPr/>
              <a:t>01/05/2011</a:t>
            </a:fld>
            <a:endParaRPr lang="it-IT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FD78302-383E-4630-B0C1-F90C5EAF3990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1" name="Segnaposto piè di pagina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ttore 1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C08AED7-044A-4D4A-92A8-419EFAC1217A}" type="datetimeFigureOut">
              <a:rPr lang="it-IT" smtClean="0"/>
              <a:pPr/>
              <a:t>01/05/2011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ttangolo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ttore 1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FD78302-383E-4630-B0C1-F90C5EAF3990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555776" y="1556792"/>
            <a:ext cx="6172200" cy="1894362"/>
          </a:xfrm>
        </p:spPr>
        <p:txBody>
          <a:bodyPr>
            <a:normAutofit/>
          </a:bodyPr>
          <a:lstStyle/>
          <a:p>
            <a:r>
              <a:rPr lang="it-IT" sz="4800" dirty="0" smtClean="0">
                <a:solidFill>
                  <a:schemeClr val="tx2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Il corpo umano</a:t>
            </a:r>
            <a:endParaRPr lang="it-IT" sz="4800" dirty="0">
              <a:solidFill>
                <a:schemeClr val="tx2">
                  <a:lumMod val="75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2555776" y="3645024"/>
            <a:ext cx="57606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Breve introduzione al lessico di base sul corpo umano</a:t>
            </a:r>
            <a:r>
              <a:rPr lang="it-IT" sz="1600" dirty="0" smtClean="0"/>
              <a:t>.</a:t>
            </a:r>
          </a:p>
          <a:p>
            <a:endParaRPr lang="it-IT" sz="1600" dirty="0" smtClean="0"/>
          </a:p>
          <a:p>
            <a:r>
              <a:rPr lang="it-IT" sz="1600" b="1" dirty="0" err="1" smtClean="0"/>
              <a:t>Starring</a:t>
            </a:r>
            <a:r>
              <a:rPr lang="it-IT" sz="1600" b="1" dirty="0" smtClean="0"/>
              <a:t>:</a:t>
            </a:r>
          </a:p>
          <a:p>
            <a:r>
              <a:rPr lang="it-IT" sz="1600" b="1" i="1" dirty="0" err="1" smtClean="0"/>
              <a:t>Homer</a:t>
            </a:r>
            <a:r>
              <a:rPr lang="it-IT" sz="1600" b="1" i="1" dirty="0" smtClean="0"/>
              <a:t> J. Simpson</a:t>
            </a:r>
            <a:endParaRPr lang="it-IT" sz="1600" b="1" i="1" dirty="0"/>
          </a:p>
        </p:txBody>
      </p:sp>
    </p:spTree>
  </p:cSld>
  <p:clrMapOvr>
    <a:masterClrMapping/>
  </p:clrMapOvr>
  <p:transition spd="slow"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400" b="1" dirty="0" smtClean="0">
                <a:latin typeface="Aharoni" pitchFamily="2" charset="-79"/>
                <a:cs typeface="Aharoni" pitchFamily="2" charset="-79"/>
              </a:rPr>
              <a:t>IL VISO</a:t>
            </a:r>
            <a:endParaRPr lang="it-IT" sz="4400" b="1" dirty="0"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4" name="Segnaposto contenuto 3" descr="homerL0510_228x299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339752" y="1700808"/>
            <a:ext cx="3600400" cy="4464496"/>
          </a:xfrm>
        </p:spPr>
      </p:pic>
    </p:spTree>
  </p:cSld>
  <p:clrMapOvr>
    <a:masterClrMapping/>
  </p:clrMapOvr>
  <p:transition spd="slow"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72200" y="1484784"/>
            <a:ext cx="1954560" cy="1143000"/>
          </a:xfrm>
        </p:spPr>
        <p:txBody>
          <a:bodyPr/>
          <a:lstStyle/>
          <a:p>
            <a:r>
              <a:rPr lang="it-IT" dirty="0" smtClean="0">
                <a:latin typeface="Aharoni" pitchFamily="2" charset="-79"/>
                <a:cs typeface="Aharoni" pitchFamily="2" charset="-79"/>
              </a:rPr>
              <a:t>NASO</a:t>
            </a:r>
            <a:endParaRPr lang="it-IT" dirty="0"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4" name="Segnaposto contenuto 3" descr="homernaso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2708920"/>
            <a:ext cx="3888432" cy="2376264"/>
          </a:xfrm>
        </p:spPr>
      </p:pic>
      <p:cxnSp>
        <p:nvCxnSpPr>
          <p:cNvPr id="6" name="Connettore 2 5"/>
          <p:cNvCxnSpPr/>
          <p:nvPr/>
        </p:nvCxnSpPr>
        <p:spPr>
          <a:xfrm rot="10800000" flipV="1">
            <a:off x="4355976" y="2780928"/>
            <a:ext cx="2016224" cy="936104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63688" y="1052736"/>
            <a:ext cx="1594520" cy="1143000"/>
          </a:xfrm>
        </p:spPr>
        <p:txBody>
          <a:bodyPr/>
          <a:lstStyle/>
          <a:p>
            <a:r>
              <a:rPr lang="it-IT" b="1" dirty="0" smtClean="0">
                <a:latin typeface="Aharoni" pitchFamily="2" charset="-79"/>
                <a:cs typeface="Aharoni" pitchFamily="2" charset="-79"/>
              </a:rPr>
              <a:t>BOCCA</a:t>
            </a:r>
            <a:endParaRPr lang="it-IT" b="1" dirty="0"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4" name="Segnaposto contenuto 3" descr="bocca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2492896"/>
            <a:ext cx="3240360" cy="3096344"/>
          </a:xfrm>
        </p:spPr>
      </p:pic>
      <p:cxnSp>
        <p:nvCxnSpPr>
          <p:cNvPr id="6" name="Connettore 2 5"/>
          <p:cNvCxnSpPr/>
          <p:nvPr/>
        </p:nvCxnSpPr>
        <p:spPr>
          <a:xfrm rot="10800000" flipV="1">
            <a:off x="3563888" y="2996952"/>
            <a:ext cx="1800200" cy="72008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/>
          <p:cNvCxnSpPr/>
          <p:nvPr/>
        </p:nvCxnSpPr>
        <p:spPr>
          <a:xfrm rot="10800000">
            <a:off x="3059832" y="3501008"/>
            <a:ext cx="2160240" cy="792088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/>
          <p:cNvCxnSpPr/>
          <p:nvPr/>
        </p:nvCxnSpPr>
        <p:spPr>
          <a:xfrm rot="10800000">
            <a:off x="2267744" y="4581128"/>
            <a:ext cx="2448272" cy="432048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/>
          <p:cNvSpPr txBox="1"/>
          <p:nvPr/>
        </p:nvSpPr>
        <p:spPr>
          <a:xfrm>
            <a:off x="5436096" y="2780928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LABBRO SUPERIORE</a:t>
            </a:r>
            <a:endParaRPr lang="it-IT" dirty="0"/>
          </a:p>
        </p:txBody>
      </p:sp>
      <p:sp>
        <p:nvSpPr>
          <p:cNvPr id="19" name="CasellaDiTesto 18"/>
          <p:cNvSpPr txBox="1"/>
          <p:nvPr/>
        </p:nvSpPr>
        <p:spPr>
          <a:xfrm>
            <a:off x="5292080" y="422108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DENTI</a:t>
            </a:r>
            <a:endParaRPr lang="it-IT" dirty="0"/>
          </a:p>
        </p:txBody>
      </p:sp>
      <p:sp>
        <p:nvSpPr>
          <p:cNvPr id="20" name="CasellaDiTesto 19"/>
          <p:cNvSpPr txBox="1"/>
          <p:nvPr/>
        </p:nvSpPr>
        <p:spPr>
          <a:xfrm>
            <a:off x="4788024" y="494116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LINGUA</a:t>
            </a:r>
            <a:endParaRPr lang="it-IT" dirty="0"/>
          </a:p>
        </p:txBody>
      </p:sp>
      <p:sp>
        <p:nvSpPr>
          <p:cNvPr id="21" name="CasellaDiTesto 20"/>
          <p:cNvSpPr txBox="1"/>
          <p:nvPr/>
        </p:nvSpPr>
        <p:spPr>
          <a:xfrm>
            <a:off x="4211960" y="5877272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LABBRO INFERIORE</a:t>
            </a:r>
            <a:endParaRPr lang="it-IT" dirty="0"/>
          </a:p>
        </p:txBody>
      </p:sp>
      <p:cxnSp>
        <p:nvCxnSpPr>
          <p:cNvPr id="23" name="Connettore 2 22"/>
          <p:cNvCxnSpPr/>
          <p:nvPr/>
        </p:nvCxnSpPr>
        <p:spPr>
          <a:xfrm rot="10800000">
            <a:off x="2483768" y="5373216"/>
            <a:ext cx="1656184" cy="72008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" grpId="0"/>
      <p:bldP spid="19" grpId="0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latin typeface="Aharoni" pitchFamily="2" charset="-79"/>
                <a:cs typeface="Aharoni" pitchFamily="2" charset="-79"/>
              </a:rPr>
              <a:t>OCCHIO (S)/ OCCHI (p)</a:t>
            </a:r>
            <a:endParaRPr lang="it-IT" b="1" dirty="0"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4" name="Segnaposto contenuto 3" descr="occhio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41917" y="1600201"/>
            <a:ext cx="4998236" cy="4061047"/>
          </a:xfrm>
        </p:spPr>
      </p:pic>
    </p:spTree>
  </p:cSld>
  <p:clrMapOvr>
    <a:masterClrMapping/>
  </p:clrMapOvr>
  <p:transition spd="slow"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latin typeface="Aharoni" pitchFamily="2" charset="-79"/>
                <a:cs typeface="Aharoni" pitchFamily="2" charset="-79"/>
              </a:rPr>
              <a:t>ORECCHIO (S) / ORECCHIE (p)</a:t>
            </a:r>
            <a:endParaRPr lang="it-IT" b="1" dirty="0"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4" name="Segnaposto contenuto 3" descr="ORECCHIO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2060848"/>
            <a:ext cx="4320480" cy="3744416"/>
          </a:xfrm>
        </p:spPr>
      </p:pic>
    </p:spTree>
  </p:cSld>
  <p:clrMapOvr>
    <a:masterClrMapping/>
  </p:clrMapOvr>
  <p:transition spd="slow"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724128" y="2636912"/>
            <a:ext cx="1954560" cy="710952"/>
          </a:xfrm>
        </p:spPr>
        <p:txBody>
          <a:bodyPr/>
          <a:lstStyle/>
          <a:p>
            <a:r>
              <a:rPr lang="it-IT" dirty="0" smtClean="0">
                <a:latin typeface="Aharoni" pitchFamily="2" charset="-79"/>
                <a:cs typeface="Aharoni" pitchFamily="2" charset="-79"/>
              </a:rPr>
              <a:t>FRONTE</a:t>
            </a:r>
            <a:endParaRPr lang="it-IT" dirty="0"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4" name="Segnaposto contenuto 3" descr="Simpsons_Donuts-fronte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2564904"/>
            <a:ext cx="4320480" cy="2088232"/>
          </a:xfrm>
        </p:spPr>
      </p:pic>
      <p:cxnSp>
        <p:nvCxnSpPr>
          <p:cNvPr id="6" name="Connettore 2 5"/>
          <p:cNvCxnSpPr/>
          <p:nvPr/>
        </p:nvCxnSpPr>
        <p:spPr>
          <a:xfrm rot="10800000">
            <a:off x="3923928" y="2924944"/>
            <a:ext cx="1728192" cy="1588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Simpsons_Donuts-lcollo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2132856"/>
            <a:ext cx="3399432" cy="2952328"/>
          </a:xfrm>
        </p:spPr>
      </p:pic>
      <p:cxnSp>
        <p:nvCxnSpPr>
          <p:cNvPr id="6" name="Connettore 2 5"/>
          <p:cNvCxnSpPr/>
          <p:nvPr/>
        </p:nvCxnSpPr>
        <p:spPr>
          <a:xfrm rot="10800000">
            <a:off x="3707904" y="3717032"/>
            <a:ext cx="1584176" cy="36004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5364088" y="3429000"/>
            <a:ext cx="1594520" cy="1143000"/>
          </a:xfrm>
        </p:spPr>
        <p:txBody>
          <a:bodyPr>
            <a:normAutofit/>
          </a:bodyPr>
          <a:lstStyle/>
          <a:p>
            <a:r>
              <a:rPr lang="it-IT" sz="4000" b="1" dirty="0" smtClean="0">
                <a:latin typeface="Aharoni" pitchFamily="2" charset="-79"/>
                <a:cs typeface="Aharoni" pitchFamily="2" charset="-79"/>
              </a:rPr>
              <a:t>collo</a:t>
            </a:r>
            <a:endParaRPr lang="it-IT" sz="4000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5436096" y="2348880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solidFill>
                  <a:schemeClr val="bg2">
                    <a:lumMod val="25000"/>
                  </a:schemeClr>
                </a:solidFill>
                <a:latin typeface="Aharoni" pitchFamily="2" charset="-79"/>
                <a:cs typeface="Aharoni" pitchFamily="2" charset="-79"/>
              </a:rPr>
              <a:t>MENTO</a:t>
            </a:r>
          </a:p>
        </p:txBody>
      </p:sp>
      <p:cxnSp>
        <p:nvCxnSpPr>
          <p:cNvPr id="11" name="Connettore 2 10"/>
          <p:cNvCxnSpPr/>
          <p:nvPr/>
        </p:nvCxnSpPr>
        <p:spPr>
          <a:xfrm rot="10800000">
            <a:off x="3779912" y="2564904"/>
            <a:ext cx="1296144" cy="1588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latin typeface="Aharoni" pitchFamily="2" charset="-79"/>
                <a:cs typeface="Aharoni" pitchFamily="2" charset="-79"/>
              </a:rPr>
              <a:t>… ciambella(s)/ ciambelle (p)</a:t>
            </a:r>
            <a:endParaRPr lang="it-IT" b="1" dirty="0"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6" name="Segnaposto contenuto 5" descr="Homer_Simpson_donut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701490" y="1600200"/>
            <a:ext cx="2979019" cy="4873625"/>
          </a:xfrm>
        </p:spPr>
      </p:pic>
      <p:cxnSp>
        <p:nvCxnSpPr>
          <p:cNvPr id="8" name="Connettore 2 7"/>
          <p:cNvCxnSpPr/>
          <p:nvPr/>
        </p:nvCxnSpPr>
        <p:spPr>
          <a:xfrm rot="16200000" flipH="1">
            <a:off x="2087724" y="1592796"/>
            <a:ext cx="1008112" cy="792088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oggia">
  <a:themeElements>
    <a:clrScheme name="Personalizzato 1">
      <a:dk1>
        <a:srgbClr val="660033"/>
      </a:dk1>
      <a:lt1>
        <a:srgbClr val="EAA7A7"/>
      </a:lt1>
      <a:dk2>
        <a:srgbClr val="4F271C"/>
      </a:dk2>
      <a:lt2>
        <a:srgbClr val="E9CBC3"/>
      </a:lt2>
      <a:accent1>
        <a:srgbClr val="A9D6E2"/>
      </a:accent1>
      <a:accent2>
        <a:srgbClr val="FEB80A"/>
      </a:accent2>
      <a:accent3>
        <a:srgbClr val="7030A0"/>
      </a:accent3>
      <a:accent4>
        <a:srgbClr val="922122"/>
      </a:accent4>
      <a:accent5>
        <a:srgbClr val="FB194F"/>
      </a:accent5>
      <a:accent6>
        <a:srgbClr val="475A8D"/>
      </a:accent6>
      <a:hlink>
        <a:srgbClr val="8DC765"/>
      </a:hlink>
      <a:folHlink>
        <a:srgbClr val="AA8A14"/>
      </a:folHlink>
    </a:clrScheme>
    <a:fontScheme name="Loggia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Loggia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114</TotalTime>
  <Words>56</Words>
  <Application>Microsoft Office PowerPoint</Application>
  <PresentationFormat>Presentazione su schermo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0" baseType="lpstr">
      <vt:lpstr>Loggia</vt:lpstr>
      <vt:lpstr>Il corpo umano</vt:lpstr>
      <vt:lpstr>IL VISO</vt:lpstr>
      <vt:lpstr>NASO</vt:lpstr>
      <vt:lpstr>BOCCA</vt:lpstr>
      <vt:lpstr>OCCHIO (S)/ OCCHI (p)</vt:lpstr>
      <vt:lpstr>ORECCHIO (S) / ORECCHIE (p)</vt:lpstr>
      <vt:lpstr>FRONTE</vt:lpstr>
      <vt:lpstr>collo</vt:lpstr>
      <vt:lpstr>… ciambella(s)/ ciambelle (p)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Serena</dc:creator>
  <cp:lastModifiedBy>Serena</cp:lastModifiedBy>
  <cp:revision>9</cp:revision>
  <dcterms:created xsi:type="dcterms:W3CDTF">2011-05-01T08:54:23Z</dcterms:created>
  <dcterms:modified xsi:type="dcterms:W3CDTF">2011-05-01T10:48:52Z</dcterms:modified>
</cp:coreProperties>
</file>