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0" r:id="rId4"/>
    <p:sldId id="261" r:id="rId5"/>
    <p:sldId id="257" r:id="rId6"/>
    <p:sldId id="259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7" name="Rettango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Rettango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t-IT"/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Rettango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C1A377-324D-4381-A34F-8C2F3EE0515E}" type="datetimeFigureOut">
              <a:rPr lang="it-IT" smtClean="0"/>
              <a:t>01/05/2011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Rettango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C68DD4F-346E-4BFF-B90F-83ED02AC0976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91680" y="1988840"/>
            <a:ext cx="6477000" cy="1828800"/>
          </a:xfrm>
        </p:spPr>
        <p:txBody>
          <a:bodyPr/>
          <a:lstStyle/>
          <a:p>
            <a:r>
              <a:rPr lang="it-IT" b="1" dirty="0" smtClean="0">
                <a:latin typeface="Aharoni" pitchFamily="2" charset="-79"/>
                <a:cs typeface="Aharoni" pitchFamily="2" charset="-79"/>
              </a:rPr>
              <a:t>Il corpo</a:t>
            </a:r>
            <a:endParaRPr lang="it-IT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i="1" dirty="0" err="1" smtClean="0"/>
              <a:t>Starring</a:t>
            </a:r>
            <a:r>
              <a:rPr lang="it-IT" i="1" dirty="0" smtClean="0"/>
              <a:t>: Bart Simpson</a:t>
            </a:r>
            <a:endParaRPr lang="it-IT" i="1" dirty="0"/>
          </a:p>
        </p:txBody>
      </p:sp>
      <p:pic>
        <p:nvPicPr>
          <p:cNvPr id="4" name="Immagine 3" descr="Bart_Simps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772816"/>
            <a:ext cx="2381250" cy="35528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3573016"/>
            <a:ext cx="3256856" cy="360040"/>
          </a:xfrm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MANO (S)/ MANI (P)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3528" y="472514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BRACCIO (S)/ BRACCIA (P)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7" name="Immagine 6" descr="bart-simpson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556792"/>
            <a:ext cx="4248472" cy="4464496"/>
          </a:xfrm>
          <a:prstGeom prst="rect">
            <a:avLst/>
          </a:prstGeom>
        </p:spPr>
      </p:pic>
      <p:cxnSp>
        <p:nvCxnSpPr>
          <p:cNvPr id="9" name="Connettore 2 8"/>
          <p:cNvCxnSpPr/>
          <p:nvPr/>
        </p:nvCxnSpPr>
        <p:spPr>
          <a:xfrm>
            <a:off x="2987824" y="3789040"/>
            <a:ext cx="64807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V="1">
            <a:off x="2195736" y="4725144"/>
            <a:ext cx="1800200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bart-simpson-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1628800"/>
            <a:ext cx="4104456" cy="4186436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2627784" y="5229200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FF0000"/>
                </a:solidFill>
              </a:rPr>
              <a:t>TORACE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275856" y="4581128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PETTO</a:t>
            </a:r>
            <a:endParaRPr lang="it-IT" sz="2400" dirty="0">
              <a:solidFill>
                <a:srgbClr val="FF0000"/>
              </a:solidFill>
            </a:endParaRPr>
          </a:p>
        </p:txBody>
      </p:sp>
      <p:cxnSp>
        <p:nvCxnSpPr>
          <p:cNvPr id="10" name="Connettore 2 9"/>
          <p:cNvCxnSpPr/>
          <p:nvPr/>
        </p:nvCxnSpPr>
        <p:spPr>
          <a:xfrm>
            <a:off x="4211960" y="4869160"/>
            <a:ext cx="936104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4211960" y="5517232"/>
            <a:ext cx="504056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2483768" y="227687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TESTA</a:t>
            </a:r>
            <a:endParaRPr lang="it-IT" sz="2800" dirty="0">
              <a:solidFill>
                <a:srgbClr val="FF0000"/>
              </a:solidFill>
            </a:endParaRPr>
          </a:p>
        </p:txBody>
      </p:sp>
      <p:cxnSp>
        <p:nvCxnSpPr>
          <p:cNvPr id="16" name="Connettore 2 15"/>
          <p:cNvCxnSpPr/>
          <p:nvPr/>
        </p:nvCxnSpPr>
        <p:spPr>
          <a:xfrm>
            <a:off x="3563888" y="2636912"/>
            <a:ext cx="720080" cy="144016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Bart_Simps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484784"/>
            <a:ext cx="3514725" cy="48387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716016" y="443711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PANCIA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5076056" y="5157192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PIEDE (S)/ PIEDI (P)</a:t>
            </a:r>
            <a:endParaRPr lang="it-IT" sz="2400" dirty="0">
              <a:solidFill>
                <a:srgbClr val="FF0000"/>
              </a:solidFill>
            </a:endParaRPr>
          </a:p>
        </p:txBody>
      </p:sp>
      <p:cxnSp>
        <p:nvCxnSpPr>
          <p:cNvPr id="9" name="Connettore 2 8"/>
          <p:cNvCxnSpPr>
            <a:stCxn id="5" idx="1"/>
          </p:cNvCxnSpPr>
          <p:nvPr/>
        </p:nvCxnSpPr>
        <p:spPr>
          <a:xfrm rot="10800000">
            <a:off x="3995936" y="4509121"/>
            <a:ext cx="720080" cy="1588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rot="10800000">
            <a:off x="4499992" y="5517232"/>
            <a:ext cx="432048" cy="1994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79912" y="2420888"/>
            <a:ext cx="4752528" cy="792088"/>
          </a:xfrm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rgbClr val="FF0000"/>
                </a:solidFill>
              </a:rPr>
              <a:t>SPALLA (S)/ SPALLE (P)</a:t>
            </a:r>
            <a:endParaRPr lang="it-IT" sz="3600" dirty="0">
              <a:solidFill>
                <a:srgbClr val="FF0000"/>
              </a:solidFill>
            </a:endParaRPr>
          </a:p>
        </p:txBody>
      </p:sp>
      <p:pic>
        <p:nvPicPr>
          <p:cNvPr id="4" name="Immagine 3" descr="Bart_Simps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052736"/>
            <a:ext cx="3461370" cy="4869160"/>
          </a:xfrm>
          <a:prstGeom prst="rect">
            <a:avLst/>
          </a:prstGeom>
        </p:spPr>
      </p:pic>
      <p:cxnSp>
        <p:nvCxnSpPr>
          <p:cNvPr id="6" name="Connettore 2 5"/>
          <p:cNvCxnSpPr/>
          <p:nvPr/>
        </p:nvCxnSpPr>
        <p:spPr>
          <a:xfrm rot="10800000" flipV="1">
            <a:off x="3131840" y="2996952"/>
            <a:ext cx="720080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3995936" y="429309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GAMBA (S) / GAMBE (P)</a:t>
            </a:r>
            <a:endParaRPr lang="it-IT" sz="2400" dirty="0">
              <a:solidFill>
                <a:srgbClr val="FF0000"/>
              </a:solidFill>
            </a:endParaRPr>
          </a:p>
        </p:txBody>
      </p:sp>
      <p:cxnSp>
        <p:nvCxnSpPr>
          <p:cNvPr id="9" name="Connettore 2 8"/>
          <p:cNvCxnSpPr/>
          <p:nvPr/>
        </p:nvCxnSpPr>
        <p:spPr>
          <a:xfrm rot="10800000" flipV="1">
            <a:off x="3131840" y="4797152"/>
            <a:ext cx="792088" cy="14401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87616" y="3789040"/>
            <a:ext cx="3060848" cy="990600"/>
          </a:xfrm>
        </p:spPr>
        <p:txBody>
          <a:bodyPr>
            <a:normAutofit/>
          </a:bodyPr>
          <a:lstStyle/>
          <a:p>
            <a:r>
              <a:rPr lang="it-IT" sz="3200" dirty="0" smtClean="0">
                <a:solidFill>
                  <a:srgbClr val="FF0000"/>
                </a:solidFill>
              </a:rPr>
              <a:t>SCHIENA</a:t>
            </a:r>
            <a:endParaRPr lang="it-IT" sz="3200" dirty="0">
              <a:solidFill>
                <a:srgbClr val="FF0000"/>
              </a:solidFill>
            </a:endParaRPr>
          </a:p>
        </p:txBody>
      </p:sp>
      <p:pic>
        <p:nvPicPr>
          <p:cNvPr id="4" name="Immagine 3" descr="bart-simpson-0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4762500" cy="476250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283968" y="2996952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FF0000"/>
                </a:solidFill>
              </a:rPr>
              <a:t>NUCA</a:t>
            </a:r>
            <a:endParaRPr lang="it-IT" sz="3200" dirty="0">
              <a:solidFill>
                <a:srgbClr val="FF0000"/>
              </a:solidFill>
            </a:endParaRPr>
          </a:p>
        </p:txBody>
      </p:sp>
      <p:cxnSp>
        <p:nvCxnSpPr>
          <p:cNvPr id="7" name="Connettore 2 6"/>
          <p:cNvCxnSpPr/>
          <p:nvPr/>
        </p:nvCxnSpPr>
        <p:spPr>
          <a:xfrm rot="10800000" flipV="1">
            <a:off x="3563888" y="3429000"/>
            <a:ext cx="648072" cy="2160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rot="10800000">
            <a:off x="4067944" y="4365104"/>
            <a:ext cx="1296144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tangolo 11"/>
          <p:cNvSpPr/>
          <p:nvPr/>
        </p:nvSpPr>
        <p:spPr>
          <a:xfrm>
            <a:off x="251520" y="4077072"/>
            <a:ext cx="18774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dirty="0" smtClean="0">
                <a:solidFill>
                  <a:srgbClr val="FF0000"/>
                </a:solidFill>
              </a:rPr>
              <a:t>GINOCCHIO (S)/ </a:t>
            </a:r>
          </a:p>
          <a:p>
            <a:pPr lvl="0"/>
            <a:r>
              <a:rPr lang="it-IT" dirty="0" smtClean="0">
                <a:solidFill>
                  <a:srgbClr val="FF0000"/>
                </a:solidFill>
              </a:rPr>
              <a:t>GINOCCHIA (P)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14" name="Connettore 2 13"/>
          <p:cNvCxnSpPr/>
          <p:nvPr/>
        </p:nvCxnSpPr>
        <p:spPr>
          <a:xfrm>
            <a:off x="1547664" y="4797152"/>
            <a:ext cx="936104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un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un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Lun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49</TotalTime>
  <Words>61</Words>
  <Application>Microsoft Office PowerPoint</Application>
  <PresentationFormat>Presentazione su schermo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Luna</vt:lpstr>
      <vt:lpstr>Il corpo</vt:lpstr>
      <vt:lpstr>MANO (S)/ MANI (P)</vt:lpstr>
      <vt:lpstr>Diapositiva 3</vt:lpstr>
      <vt:lpstr>Diapositiva 4</vt:lpstr>
      <vt:lpstr>SPALLA (S)/ SPALLE (P)</vt:lpstr>
      <vt:lpstr>SCHIENA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corpo</dc:title>
  <dc:creator>Serena</dc:creator>
  <cp:lastModifiedBy>Serena</cp:lastModifiedBy>
  <cp:revision>5</cp:revision>
  <dcterms:created xsi:type="dcterms:W3CDTF">2011-05-01T13:42:26Z</dcterms:created>
  <dcterms:modified xsi:type="dcterms:W3CDTF">2011-05-01T14:32:02Z</dcterms:modified>
</cp:coreProperties>
</file>